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53"/>
    <a:srgbClr val="385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30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stone building&#10;&#10;Description automatically generated">
            <a:extLst>
              <a:ext uri="{FF2B5EF4-FFF2-40B4-BE49-F238E27FC236}">
                <a16:creationId xmlns:a16="http://schemas.microsoft.com/office/drawing/2014/main" id="{E8E8E698-1195-4450-813E-5E275F1FB5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4" t="25131" r="18402" b="-2192"/>
          <a:stretch/>
        </p:blipFill>
        <p:spPr>
          <a:xfrm>
            <a:off x="0" y="-4970"/>
            <a:ext cx="1981203" cy="518160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B610B59-06E3-4CD3-B047-50F35FF266F3}"/>
              </a:ext>
            </a:extLst>
          </p:cNvPr>
          <p:cNvSpPr/>
          <p:nvPr userDrawn="1"/>
        </p:nvSpPr>
        <p:spPr>
          <a:xfrm rot="16200000">
            <a:off x="-990598" y="4038600"/>
            <a:ext cx="3962402" cy="1981201"/>
          </a:xfrm>
          <a:custGeom>
            <a:avLst/>
            <a:gdLst>
              <a:gd name="connsiteX0" fmla="*/ 3962402 w 3962402"/>
              <a:gd name="connsiteY0" fmla="*/ 1981201 h 1981201"/>
              <a:gd name="connsiteX1" fmla="*/ 1981201 w 3962402"/>
              <a:gd name="connsiteY1" fmla="*/ 1981201 h 1981201"/>
              <a:gd name="connsiteX2" fmla="*/ 0 w 3962402"/>
              <a:gd name="connsiteY2" fmla="*/ 1981201 h 1981201"/>
              <a:gd name="connsiteX3" fmla="*/ 0 w 3962402"/>
              <a:gd name="connsiteY3" fmla="*/ 0 h 1981201"/>
              <a:gd name="connsiteX4" fmla="*/ 1981201 w 3962402"/>
              <a:gd name="connsiteY4" fmla="*/ 0 h 198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2" h="1981201">
                <a:moveTo>
                  <a:pt x="3962402" y="1981201"/>
                </a:moveTo>
                <a:lnTo>
                  <a:pt x="1981201" y="1981201"/>
                </a:lnTo>
                <a:lnTo>
                  <a:pt x="0" y="1981201"/>
                </a:lnTo>
                <a:lnTo>
                  <a:pt x="0" y="0"/>
                </a:lnTo>
                <a:lnTo>
                  <a:pt x="1981201" y="0"/>
                </a:lnTo>
                <a:close/>
              </a:path>
            </a:pathLst>
          </a:custGeom>
          <a:solidFill>
            <a:srgbClr val="385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9855E28-DA58-444D-8341-064967957DAC}"/>
              </a:ext>
            </a:extLst>
          </p:cNvPr>
          <p:cNvSpPr/>
          <p:nvPr userDrawn="1"/>
        </p:nvSpPr>
        <p:spPr>
          <a:xfrm rot="16200000">
            <a:off x="-2420174" y="5657022"/>
            <a:ext cx="6821557" cy="1981200"/>
          </a:xfrm>
          <a:custGeom>
            <a:avLst/>
            <a:gdLst>
              <a:gd name="connsiteX0" fmla="*/ 6821557 w 6821557"/>
              <a:gd name="connsiteY0" fmla="*/ 1981200 h 1981200"/>
              <a:gd name="connsiteX1" fmla="*/ 4840357 w 6821557"/>
              <a:gd name="connsiteY1" fmla="*/ 1981200 h 1981200"/>
              <a:gd name="connsiteX2" fmla="*/ 0 w 6821557"/>
              <a:gd name="connsiteY2" fmla="*/ 1981200 h 1981200"/>
              <a:gd name="connsiteX3" fmla="*/ 0 w 6821557"/>
              <a:gd name="connsiteY3" fmla="*/ 0 h 1981200"/>
              <a:gd name="connsiteX4" fmla="*/ 4840357 w 6821557"/>
              <a:gd name="connsiteY4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1557" h="1981200">
                <a:moveTo>
                  <a:pt x="6821557" y="1981200"/>
                </a:moveTo>
                <a:lnTo>
                  <a:pt x="4840357" y="1981200"/>
                </a:lnTo>
                <a:lnTo>
                  <a:pt x="0" y="1981200"/>
                </a:lnTo>
                <a:lnTo>
                  <a:pt x="0" y="0"/>
                </a:lnTo>
                <a:lnTo>
                  <a:pt x="4840357" y="0"/>
                </a:lnTo>
                <a:close/>
              </a:path>
            </a:pathLst>
          </a:custGeom>
          <a:solidFill>
            <a:srgbClr val="002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F18B14E-62A4-48D7-8019-33FF21A89B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5" y="8202873"/>
            <a:ext cx="1057275" cy="14573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8B5AF6-E71D-419B-A413-92F6F13FCEA9}"/>
              </a:ext>
            </a:extLst>
          </p:cNvPr>
          <p:cNvCxnSpPr/>
          <p:nvPr userDrawn="1"/>
        </p:nvCxnSpPr>
        <p:spPr>
          <a:xfrm flipH="1">
            <a:off x="2433635" y="838200"/>
            <a:ext cx="4876800" cy="0"/>
          </a:xfrm>
          <a:prstGeom prst="line">
            <a:avLst/>
          </a:prstGeom>
          <a:ln>
            <a:solidFill>
              <a:srgbClr val="011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8">
            <a:extLst>
              <a:ext uri="{FF2B5EF4-FFF2-40B4-BE49-F238E27FC236}">
                <a16:creationId xmlns:a16="http://schemas.microsoft.com/office/drawing/2014/main" id="{ED8E584B-960F-4861-B101-81DB0CEE56EE}"/>
              </a:ext>
            </a:extLst>
          </p:cNvPr>
          <p:cNvSpPr txBox="1"/>
          <p:nvPr userDrawn="1"/>
        </p:nvSpPr>
        <p:spPr>
          <a:xfrm>
            <a:off x="2433634" y="9517100"/>
            <a:ext cx="2358390" cy="160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Advancing</a:t>
            </a:r>
            <a:r>
              <a:rPr sz="950" b="1" spc="-75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 </a:t>
            </a:r>
            <a:r>
              <a:rPr sz="950" b="1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the</a:t>
            </a:r>
            <a:r>
              <a:rPr sz="950" b="1" spc="-75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 </a:t>
            </a:r>
            <a:r>
              <a:rPr sz="950" b="1" spc="25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frontier</a:t>
            </a:r>
            <a:r>
              <a:rPr sz="950" b="1" spc="-75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 </a:t>
            </a:r>
            <a:r>
              <a:rPr sz="950" b="1" spc="40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of</a:t>
            </a:r>
            <a:r>
              <a:rPr sz="950" b="1" spc="-75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 </a:t>
            </a:r>
            <a:r>
              <a:rPr sz="950" b="1" spc="10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innovation</a:t>
            </a:r>
            <a:endParaRPr sz="950" dirty="0">
              <a:solidFill>
                <a:srgbClr val="385E9D"/>
              </a:solidFill>
              <a:latin typeface="Palatino Linotype" panose="02040502050505030304" pitchFamily="18" charset="0"/>
              <a:cs typeface="Bookman Old Style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B79B0431-D54A-4DED-9062-2168C8C32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021" y="381001"/>
            <a:ext cx="4951414" cy="4572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2553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F18B14E-62A4-48D7-8019-33FF21A89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5" y="8202873"/>
            <a:ext cx="1057275" cy="14573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8B5AF6-E71D-419B-A413-92F6F13FCEA9}"/>
              </a:ext>
            </a:extLst>
          </p:cNvPr>
          <p:cNvCxnSpPr>
            <a:cxnSpLocks/>
          </p:cNvCxnSpPr>
          <p:nvPr userDrawn="1"/>
        </p:nvCxnSpPr>
        <p:spPr>
          <a:xfrm flipH="1">
            <a:off x="596609" y="838200"/>
            <a:ext cx="6794791" cy="0"/>
          </a:xfrm>
          <a:prstGeom prst="line">
            <a:avLst/>
          </a:prstGeom>
          <a:ln>
            <a:solidFill>
              <a:srgbClr val="011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8">
            <a:extLst>
              <a:ext uri="{FF2B5EF4-FFF2-40B4-BE49-F238E27FC236}">
                <a16:creationId xmlns:a16="http://schemas.microsoft.com/office/drawing/2014/main" id="{ED8E584B-960F-4861-B101-81DB0CEE56EE}"/>
              </a:ext>
            </a:extLst>
          </p:cNvPr>
          <p:cNvSpPr txBox="1"/>
          <p:nvPr userDrawn="1"/>
        </p:nvSpPr>
        <p:spPr>
          <a:xfrm>
            <a:off x="596608" y="9517100"/>
            <a:ext cx="2358390" cy="160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Advancing</a:t>
            </a:r>
            <a:r>
              <a:rPr sz="950" b="1" spc="-75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 </a:t>
            </a:r>
            <a:r>
              <a:rPr sz="950" b="1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the</a:t>
            </a:r>
            <a:r>
              <a:rPr sz="950" b="1" spc="-75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 </a:t>
            </a:r>
            <a:r>
              <a:rPr sz="950" b="1" spc="25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frontier</a:t>
            </a:r>
            <a:r>
              <a:rPr sz="950" b="1" spc="-75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 </a:t>
            </a:r>
            <a:r>
              <a:rPr sz="950" b="1" spc="40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of</a:t>
            </a:r>
            <a:r>
              <a:rPr sz="950" b="1" spc="-75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 </a:t>
            </a:r>
            <a:r>
              <a:rPr sz="950" b="1" spc="10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innovation</a:t>
            </a:r>
            <a:endParaRPr sz="950" dirty="0">
              <a:solidFill>
                <a:srgbClr val="385E9D"/>
              </a:solidFill>
              <a:latin typeface="Palatino Linotype" panose="02040502050505030304" pitchFamily="18" charset="0"/>
              <a:cs typeface="Bookman Old Style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A682C86-2250-41F5-AB7F-CCE1A2AAAA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40" y="8796347"/>
            <a:ext cx="639195" cy="881053"/>
          </a:xfrm>
          <a:prstGeom prst="rect">
            <a:avLst/>
          </a:prstGeom>
        </p:spPr>
      </p:pic>
      <p:sp>
        <p:nvSpPr>
          <p:cNvPr id="14" name="Title 15">
            <a:extLst>
              <a:ext uri="{FF2B5EF4-FFF2-40B4-BE49-F238E27FC236}">
                <a16:creationId xmlns:a16="http://schemas.microsoft.com/office/drawing/2014/main" id="{CFBA521D-A5A5-43C5-9CE4-F633A29F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956" y="381001"/>
            <a:ext cx="6901443" cy="4572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2553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952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2DB48C08-79E6-4F31-ABBB-3CCD4393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4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Palatino Linotype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FlyerTemplates</dc:title>
  <dc:creator>Hill, Brian J.</dc:creator>
  <cp:lastModifiedBy>Hill, Brian J.</cp:lastModifiedBy>
  <cp:revision>7</cp:revision>
  <dcterms:created xsi:type="dcterms:W3CDTF">2020-06-17T19:17:53Z</dcterms:created>
  <dcterms:modified xsi:type="dcterms:W3CDTF">2020-10-01T18:04:57Z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2020-06-17T00:00:00Z</vt:filetime>
  </property>
  <property fmtid="{D5CDD505-2E9C-101B-9397-08002B2CF9AE}" pid="3" name="Creator">
    <vt:lpwstr>Adobe Illustrator 24.2 (Windows)</vt:lpwstr>
  </property>
  <property fmtid="{D5CDD505-2E9C-101B-9397-08002B2CF9AE}" pid="4" name="LastSaved">
    <vt:filetime>2020-06-17T00:00:00Z</vt:filetime>
  </property>
</Properties>
</file>