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636A"/>
    <a:srgbClr val="002057"/>
    <a:srgbClr val="AA985D"/>
    <a:srgbClr val="E7E7E6"/>
    <a:srgbClr val="CDCECF"/>
    <a:srgbClr val="336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3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1A91B-8228-484D-8F86-335B0A2C00F2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F3EF0-4D89-D74A-B3D2-048064847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2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9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5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3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5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4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7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29BBE-996A-284D-8108-0B1252DF7486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8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83A4820-29CE-C147-8879-C9D328E37C9D}"/>
              </a:ext>
            </a:extLst>
          </p:cNvPr>
          <p:cNvSpPr/>
          <p:nvPr/>
        </p:nvSpPr>
        <p:spPr>
          <a:xfrm>
            <a:off x="-1615" y="9127273"/>
            <a:ext cx="7778828" cy="936704"/>
          </a:xfrm>
          <a:prstGeom prst="rect">
            <a:avLst/>
          </a:prstGeom>
          <a:solidFill>
            <a:srgbClr val="002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80D833-E6D8-1D4A-899B-0F1B94DDB239}"/>
              </a:ext>
            </a:extLst>
          </p:cNvPr>
          <p:cNvSpPr/>
          <p:nvPr/>
        </p:nvSpPr>
        <p:spPr>
          <a:xfrm>
            <a:off x="-12676" y="7606145"/>
            <a:ext cx="7794702" cy="1581664"/>
          </a:xfrm>
          <a:prstGeom prst="rect">
            <a:avLst/>
          </a:prstGeom>
          <a:solidFill>
            <a:srgbClr val="E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DC7C8F-E7BD-C04B-8DD7-6F98725AE89C}"/>
              </a:ext>
            </a:extLst>
          </p:cNvPr>
          <p:cNvSpPr/>
          <p:nvPr/>
        </p:nvSpPr>
        <p:spPr>
          <a:xfrm>
            <a:off x="5671261" y="7958911"/>
            <a:ext cx="1577917" cy="1799090"/>
          </a:xfrm>
          <a:prstGeom prst="rect">
            <a:avLst/>
          </a:prstGeom>
          <a:solidFill>
            <a:srgbClr val="336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large building with a lawn in front of it&#10;&#10;Description automatically generated with low confidence">
            <a:extLst>
              <a:ext uri="{FF2B5EF4-FFF2-40B4-BE49-F238E27FC236}">
                <a16:creationId xmlns:a16="http://schemas.microsoft.com/office/drawing/2014/main" id="{A70198B8-9ADC-CE46-9625-0DDC62C5E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25183" b="19559"/>
          <a:stretch/>
        </p:blipFill>
        <p:spPr>
          <a:xfrm>
            <a:off x="-1" y="0"/>
            <a:ext cx="7772401" cy="55675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A6AE71-9261-1642-9C12-26974D60C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27" y="1315775"/>
            <a:ext cx="4652080" cy="5259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4A82E-85AE-FE45-A3F1-46FDC24D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93" y="2008719"/>
            <a:ext cx="3143567" cy="2949361"/>
          </a:xfrm>
        </p:spPr>
        <p:txBody>
          <a:bodyPr>
            <a:normAutofit/>
          </a:bodyPr>
          <a:lstStyle/>
          <a:p>
            <a:r>
              <a:rPr lang="en-US" sz="51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TITLE LOREM IPSUM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B2B35E6-819B-524A-A3D3-E86D1E2D6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2302" y="-1"/>
            <a:ext cx="4944392" cy="13253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9B89AB4-BB67-AD4A-9C02-C5FF32F28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6855" y="447699"/>
            <a:ext cx="3867013" cy="49418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66FCECF-71DA-894B-B01D-1B34EF995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6342" y="5567547"/>
            <a:ext cx="3805381" cy="20385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E3490C-DB4C-2242-AD43-C89ED23BF3DD}"/>
              </a:ext>
            </a:extLst>
          </p:cNvPr>
          <p:cNvSpPr txBox="1"/>
          <p:nvPr/>
        </p:nvSpPr>
        <p:spPr>
          <a:xfrm>
            <a:off x="369439" y="5904240"/>
            <a:ext cx="2724988" cy="1132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6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OF EVENT</a:t>
            </a:r>
          </a:p>
          <a:p>
            <a:pPr>
              <a:lnSpc>
                <a:spcPts val="266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pPr>
              <a:lnSpc>
                <a:spcPts val="266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2E3DC4-58A3-9F48-A541-36212D384C51}"/>
              </a:ext>
            </a:extLst>
          </p:cNvPr>
          <p:cNvSpPr txBox="1"/>
          <p:nvPr/>
        </p:nvSpPr>
        <p:spPr>
          <a:xfrm>
            <a:off x="4025588" y="5920926"/>
            <a:ext cx="33342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 ADIPISCING ELIT. DONEC QUIS VIVERRA ARCU.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F061DE-76D0-4F4F-9196-DA1C112BF85A}"/>
              </a:ext>
            </a:extLst>
          </p:cNvPr>
          <p:cNvSpPr txBox="1"/>
          <p:nvPr/>
        </p:nvSpPr>
        <p:spPr>
          <a:xfrm>
            <a:off x="4025591" y="6716009"/>
            <a:ext cx="3161370" cy="57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80"/>
              </a:lnSpc>
            </a:pP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4C8AED-0185-114A-8A35-7D32E813E55A}"/>
              </a:ext>
            </a:extLst>
          </p:cNvPr>
          <p:cNvSpPr txBox="1"/>
          <p:nvPr/>
        </p:nvSpPr>
        <p:spPr>
          <a:xfrm>
            <a:off x="373058" y="8413853"/>
            <a:ext cx="4773099" cy="541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80"/>
              </a:lnSpc>
            </a:pP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Sed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dapibus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scelerisque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 ipsum.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iaculis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 ac, fermentum ligula.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dictum.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718EF9-41F9-E642-A5FD-D6E9066EBF87}"/>
              </a:ext>
            </a:extLst>
          </p:cNvPr>
          <p:cNvSpPr txBox="1"/>
          <p:nvPr/>
        </p:nvSpPr>
        <p:spPr>
          <a:xfrm>
            <a:off x="369439" y="7850326"/>
            <a:ext cx="4074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Sed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400" b="1" dirty="0" err="1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6E9615-9B2B-6947-A9A2-B81A2B9EECAF}"/>
              </a:ext>
            </a:extLst>
          </p:cNvPr>
          <p:cNvSpPr txBox="1"/>
          <p:nvPr/>
        </p:nvSpPr>
        <p:spPr>
          <a:xfrm>
            <a:off x="330938" y="9475064"/>
            <a:ext cx="11369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11253D-6451-A94E-B934-DA7ED9C095E2}"/>
              </a:ext>
            </a:extLst>
          </p:cNvPr>
          <p:cNvSpPr txBox="1"/>
          <p:nvPr/>
        </p:nvSpPr>
        <p:spPr>
          <a:xfrm>
            <a:off x="1809549" y="9513563"/>
            <a:ext cx="3715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		  Phone	     Social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B48E75-9840-1A41-B92B-70F3AD1A597E}"/>
              </a:ext>
            </a:extLst>
          </p:cNvPr>
          <p:cNvSpPr txBox="1"/>
          <p:nvPr/>
        </p:nvSpPr>
        <p:spPr>
          <a:xfrm>
            <a:off x="5836693" y="9444252"/>
            <a:ext cx="125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www.sdsmt.edu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973EF-493E-0A49-B3E3-060E9C1230FC}"/>
              </a:ext>
            </a:extLst>
          </p:cNvPr>
          <p:cNvSpPr/>
          <p:nvPr/>
        </p:nvSpPr>
        <p:spPr>
          <a:xfrm>
            <a:off x="5862723" y="8150998"/>
            <a:ext cx="1206816" cy="1206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DB415D4-A8A9-8C4E-8DA5-2481C490D8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22303" y="7195394"/>
            <a:ext cx="2032433" cy="1219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74DAF1D-4831-ED43-A0AA-956F90F6BBB9}"/>
              </a:ext>
            </a:extLst>
          </p:cNvPr>
          <p:cNvSpPr txBox="1"/>
          <p:nvPr/>
        </p:nvSpPr>
        <p:spPr>
          <a:xfrm>
            <a:off x="6046423" y="8652804"/>
            <a:ext cx="827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1529009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136</Words>
  <Application>Microsoft Macintosh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MAIN TITLE LOREM IPSUM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Text Lorem Ipsum</dc:title>
  <dc:creator>Antonmarchi, Laurel N.</dc:creator>
  <cp:lastModifiedBy>Antonmarchi, Laurel N.</cp:lastModifiedBy>
  <cp:revision>78</cp:revision>
  <dcterms:created xsi:type="dcterms:W3CDTF">2022-02-01T18:01:59Z</dcterms:created>
  <dcterms:modified xsi:type="dcterms:W3CDTF">2022-02-01T21:10:03Z</dcterms:modified>
</cp:coreProperties>
</file>